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![width:850 centernotop](pre-processing_agnostic.png)
&lt;div style="color: black; font-size: 30px; margin-top: 30px; text-align: center; "&gt;
  &lt;b&gt;Clothing-agnostic Processing Flow &lt;/b&gt;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style="color: white; font-size: 30px; margin-top: 150px; margin-left:700px "&gt;
&lt;b&gt;Generator Architecture&lt;/b&gt;
- Two encoders  
- Four feature fusion blocks
- Condition Aligning stage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Has two routes: the flow pathway and the seg pathway.
- Takes two inputs, $F_{f_{i-1}}$ and $F_{s_{i-1}}$.
- The two pathways communicate with each other to determine $F_{f_i}$ and $F_{s_i}$ simultaneously.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Virtual try-on with diffusion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2023-08-05T01:48:37Z</dcterms:created>
  <dcterms:modified xsi:type="dcterms:W3CDTF">2023-08-05T01:48:37Z</dcterms:modified>
</cp:coreProperties>
</file>